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1" r:id="rId4"/>
    <p:sldId id="274" r:id="rId5"/>
    <p:sldId id="262" r:id="rId6"/>
    <p:sldId id="258" r:id="rId7"/>
    <p:sldId id="259" r:id="rId8"/>
    <p:sldId id="270" r:id="rId9"/>
    <p:sldId id="266" r:id="rId10"/>
    <p:sldId id="273" r:id="rId11"/>
    <p:sldId id="272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31B922C-0019-43F7-873A-823F050C92A5}" type="datetimeFigureOut">
              <a:rPr lang="ru-RU" smtClean="0"/>
              <a:pPr/>
              <a:t>08.12.2013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6EDBCF0-CF79-476D-BB39-15E75D3CFA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itika.su/gos/simv.html" TargetMode="External"/><Relationship Id="rId2" Type="http://schemas.openxmlformats.org/officeDocument/2006/relationships/hyperlink" Target="http://flag.kremlin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5" y="1196752"/>
            <a:ext cx="6629400" cy="1728193"/>
          </a:xfrm>
        </p:spPr>
        <p:txBody>
          <a:bodyPr/>
          <a:lstStyle/>
          <a:p>
            <a:r>
              <a:rPr lang="ru-RU" dirty="0" smtClean="0"/>
              <a:t>Символы Российской </a:t>
            </a:r>
            <a:r>
              <a:rPr lang="ru-RU" dirty="0" smtClean="0"/>
              <a:t>Федерации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3429000"/>
            <a:ext cx="5670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Выполнила ученица 7 класса</a:t>
            </a:r>
            <a:r>
              <a:rPr lang="en-US" dirty="0" smtClean="0"/>
              <a:t> </a:t>
            </a:r>
            <a:r>
              <a:rPr lang="ru-RU" dirty="0" smtClean="0"/>
              <a:t>МБОУ</a:t>
            </a:r>
            <a:r>
              <a:rPr lang="en-US" dirty="0" smtClean="0"/>
              <a:t> </a:t>
            </a:r>
            <a:r>
              <a:rPr lang="ru-RU" dirty="0" smtClean="0"/>
              <a:t>«СОШ с.Анастасьино Калининского района Саратовской области»  </a:t>
            </a:r>
            <a:r>
              <a:rPr lang="ru-RU" dirty="0" err="1" smtClean="0"/>
              <a:t>Финёнкова</a:t>
            </a:r>
            <a:r>
              <a:rPr lang="ru-RU" dirty="0" smtClean="0"/>
              <a:t> Екатерина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9574690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Гимн, флаг  герб – это главные символы каждого государства.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Раньше существовал Советский союз, составной частью которого была наша страна. СССР имел собственные государственные символы. Новой же потребовались новые символы.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3240360" cy="360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64088" y="5157192"/>
            <a:ext cx="2988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Герб советского  союза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3096344" cy="62646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Двуглавый орёл и </a:t>
            </a:r>
            <a:r>
              <a:rPr lang="ru-RU" dirty="0" err="1" smtClean="0">
                <a:solidFill>
                  <a:schemeClr val="tx1"/>
                </a:solidFill>
                <a:latin typeface="Arial" charset="0"/>
              </a:rPr>
              <a:t>драконоборец</a:t>
            </a: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 появились на печати Ивана 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III</a:t>
            </a: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 1497г. С тех пор герб продолжал развиваться, дополняться, изменяться  в соответствии с требованиями каждой из исторических эпох.</a:t>
            </a:r>
          </a:p>
          <a:p>
            <a:pPr>
              <a:buNone/>
            </a:pPr>
            <a:endParaRPr lang="ru-RU" dirty="0" smtClean="0">
              <a:solidFill>
                <a:schemeClr val="tx1"/>
              </a:solidFill>
              <a:latin typeface="Arial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8" descr="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980728"/>
            <a:ext cx="2533427" cy="1942688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</p:spPr>
      </p:pic>
      <p:pic>
        <p:nvPicPr>
          <p:cNvPr id="5" name="Picture 6" descr="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764704"/>
            <a:ext cx="2590800" cy="5297488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Рисунок орла восходит к изображениям на памятниках эпохи Петра I. Это один из древних символов борьбы добра со злом, света с тьмой, защиты Отечества. Восстановление двуглавого орла как Государственного герба России олицетворяет неразрывность и преемственность отечественной истории. Сегодняшний герб России - это новый герб, но его составные части традиционны; он и отражает разные этапы отечественной истории, и продолжает их в третьем тысячелетии.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2846191" cy="241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408372"/>
            <a:ext cx="6347048" cy="103942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Государственный герб РФ.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373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Герб России – золотой двуглавый орёл на фоне красного цвета. На груди орла – святой воин Георгий Победоносец копьём поражает змия.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Этот герб был утверждён в декабре 2000г.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Наш герб является наследником того герба, который имела Россия, начиная с конца 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XV</a:t>
            </a: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в. до 1917г.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6" descr="013"/>
          <p:cNvPicPr>
            <a:picLocks noChangeAspect="1" noChangeArrowheads="1"/>
          </p:cNvPicPr>
          <p:nvPr/>
        </p:nvPicPr>
        <p:blipFill>
          <a:blip r:embed="rId3" cstate="print"/>
          <a:srcRect l="5348"/>
          <a:stretch>
            <a:fillRect/>
          </a:stretch>
        </p:blipFill>
        <p:spPr bwMode="auto">
          <a:xfrm>
            <a:off x="6012160" y="4221088"/>
            <a:ext cx="2448272" cy="233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5297484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создания флага.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 </a:t>
            </a:r>
            <a:r>
              <a:rPr lang="ru-RU" dirty="0"/>
              <a:t>Российской Империи в разное время в качестве государственного флага использовались черно-желто-белый </a:t>
            </a:r>
            <a:r>
              <a:rPr lang="ru-RU" dirty="0" smtClean="0"/>
              <a:t>и бело-сине-красный) </a:t>
            </a:r>
            <a:r>
              <a:rPr lang="ru-RU" dirty="0"/>
              <a:t>триколоры. В Российской Республике (сентябрь - ноябрь 1917 года) использовался бело-сине-красный триколор. После установления Советской власти (с 7 ноября 1917) вместо флага сначала использовалось красное знамя. </a:t>
            </a:r>
          </a:p>
        </p:txBody>
      </p:sp>
    </p:spTree>
    <p:extLst>
      <p:ext uri="{BB962C8B-B14F-4D97-AF65-F5344CB8AC3E}">
        <p14:creationId xmlns="" xmlns:p14="http://schemas.microsoft.com/office/powerpoint/2010/main" val="371848077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9 января 1954 указом Президиума Верховного Совета РСФСР утвержден в качестве государственного красный флаг размера 1:2 с серпом, молотом и </a:t>
            </a:r>
            <a:r>
              <a:rPr lang="ru-RU" dirty="0" smtClean="0"/>
              <a:t>звездой.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852936"/>
            <a:ext cx="4791025" cy="268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482033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22 августа 1991 постановлением Верховного Совета РСФСР утвержден Национальный флаг (параллельно с государственным красным флагом) - прямоугольное полотнище с равновеликими горизонтальными полосами: верхняя полоса - белого, средняя - лазоревого, нижняя - алого цвета; отношение ширины флага к длине - 1:2.</a:t>
            </a:r>
            <a:endParaRPr lang="ru-RU" dirty="0"/>
          </a:p>
        </p:txBody>
      </p:sp>
      <p:pic>
        <p:nvPicPr>
          <p:cNvPr id="4" name="Picture 4" descr="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501008"/>
            <a:ext cx="3960440" cy="2980928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3717032"/>
            <a:ext cx="3600400" cy="1948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dirty="0" smtClean="0">
                <a:latin typeface="Arial" charset="0"/>
              </a:rPr>
              <a:t>Что означают цвета флага? Белый цвет означал чистоту, мир, правду, добро.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dirty="0" smtClean="0">
                <a:latin typeface="Arial" charset="0"/>
              </a:rPr>
              <a:t>Синий (небесный) – веру, верность.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dirty="0" smtClean="0">
                <a:latin typeface="Arial" charset="0"/>
              </a:rPr>
              <a:t>Красный – огонь, смелость, честность, красоту.</a:t>
            </a:r>
            <a:endParaRPr lang="ru-RU" dirty="0"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Государственный гимн.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139136" cy="4373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Федеральным конституционным законом "О Государственном гимне Российской Федерации" (3-фкз от 25 декабря 2000, опубликован и вступил в силу 27 декабря 2000) в качестве мелодии гимна утверждена </a:t>
            </a:r>
            <a:r>
              <a:rPr lang="ru-RU" smtClean="0"/>
              <a:t>музыка А.В.Александрова.</a:t>
            </a:r>
            <a:endParaRPr lang="ru-RU" dirty="0"/>
          </a:p>
        </p:txBody>
      </p:sp>
      <p:pic>
        <p:nvPicPr>
          <p:cNvPr id="4" name="Picture 5" descr="014"/>
          <p:cNvPicPr>
            <a:picLocks noChangeAspect="1" noChangeArrowheads="1"/>
          </p:cNvPicPr>
          <p:nvPr/>
        </p:nvPicPr>
        <p:blipFill>
          <a:blip r:embed="rId2" cstate="print"/>
          <a:srcRect t="17778"/>
          <a:stretch>
            <a:fillRect/>
          </a:stretch>
        </p:blipFill>
        <p:spPr bwMode="auto">
          <a:xfrm>
            <a:off x="6588224" y="4453452"/>
            <a:ext cx="1944216" cy="2209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093329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Государственный гимн Российской Федерации исполняется во время торжественных церемоний и иных мероприятий, проводимых государственными органами. При публичном исполнении гимна присутствующие выслушивают его стоя, мужчины - без головных уборов. Гимн транслируется государственными телерадиокомпаниями: в новогоднюю ночь после боя часов, отмечающего наступление нового года; перед эфиром первой телепрограммы в дни государственных праздников.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Текст  гимна.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/>
          </a:bodyPr>
          <a:lstStyle/>
          <a:p>
            <a:pPr marL="717550" lvl="4" indent="0">
              <a:lnSpc>
                <a:spcPct val="80000"/>
              </a:lnSpc>
              <a:buNone/>
            </a:pPr>
            <a:r>
              <a:rPr lang="ru-RU" sz="1400" i="1" dirty="0" smtClean="0">
                <a:solidFill>
                  <a:schemeClr val="tx1"/>
                </a:solidFill>
              </a:rPr>
              <a:t>Музыка А.В. Александрова	                  Слова СВ. Михалкова</a:t>
            </a:r>
          </a:p>
          <a:p>
            <a:pPr marL="717550" lvl="4" indent="0">
              <a:lnSpc>
                <a:spcPct val="80000"/>
              </a:lnSpc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Россия — священная наша держава,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Россия — любимая наша страна.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Могучая воля, великая слава —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Твое достоянье на все времена!</a:t>
            </a:r>
          </a:p>
          <a:p>
            <a:pPr marL="717550" lvl="4" indent="0">
              <a:lnSpc>
                <a:spcPct val="80000"/>
              </a:lnSpc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Припев: 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Славься, Отечество наше свободное,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Братских народов союз вековой,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Предками данная мудрость народная!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Славься, страна! Мы гордимся тобой!</a:t>
            </a:r>
          </a:p>
          <a:p>
            <a:pPr marL="717550" lvl="4" indent="0">
              <a:lnSpc>
                <a:spcPct val="80000"/>
              </a:lnSpc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От южных морей до полярного края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Раскинулись наши леса и поля.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Одна ты на свете! Одна ты такая — 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Хранимая Богом родная земля!</a:t>
            </a:r>
          </a:p>
          <a:p>
            <a:pPr marL="717550" lvl="4" indent="0">
              <a:lnSpc>
                <a:spcPct val="80000"/>
              </a:lnSpc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Припев.</a:t>
            </a:r>
          </a:p>
          <a:p>
            <a:pPr marL="717550" lvl="4" indent="0">
              <a:lnSpc>
                <a:spcPct val="80000"/>
              </a:lnSpc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Широкий простор для мечты и для жизни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Грядущие нам открывают года.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Нам силу дает наша верность Отчизне.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Так было, так есть и так будет всегда!</a:t>
            </a:r>
          </a:p>
          <a:p>
            <a:pPr marL="717550" lvl="4" indent="0">
              <a:lnSpc>
                <a:spcPct val="80000"/>
              </a:lnSpc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Припев.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http://flag.kremlin.ru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www.politika.su/gos/simv.html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979658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E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118</TotalTime>
  <Words>480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Аптека</vt:lpstr>
      <vt:lpstr>Символы Российской Федерации. </vt:lpstr>
      <vt:lpstr>Слайд 2</vt:lpstr>
      <vt:lpstr>Слайд 3</vt:lpstr>
      <vt:lpstr>Слайд 4</vt:lpstr>
      <vt:lpstr>Государственный герб РФ.</vt:lpstr>
      <vt:lpstr>История создания флага.</vt:lpstr>
      <vt:lpstr>Слайд 7</vt:lpstr>
      <vt:lpstr>Слайд 8</vt:lpstr>
      <vt:lpstr>Государственный гимн.</vt:lpstr>
      <vt:lpstr>Слайд 10</vt:lpstr>
      <vt:lpstr>Текст  гимна.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Символы Российской Федерации</dc:title>
  <dc:creator>ученик</dc:creator>
  <cp:lastModifiedBy>Admin</cp:lastModifiedBy>
  <cp:revision>12</cp:revision>
  <dcterms:created xsi:type="dcterms:W3CDTF">2013-12-03T09:00:57Z</dcterms:created>
  <dcterms:modified xsi:type="dcterms:W3CDTF">2013-12-08T15:46:44Z</dcterms:modified>
</cp:coreProperties>
</file>